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10080625" cy="567055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pt-BR" sz="4400" spc="-1" strike="noStrike">
                <a:latin typeface="Arial"/>
              </a:rPr>
              <a:t>Clique para editar o formato do texto do título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latin typeface="Arial"/>
              </a:rPr>
              <a:t>Clique para editar o formato do texto da estrutura de tópicos</a:t>
            </a:r>
            <a:endParaRPr b="0" lang="pt-B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latin typeface="Arial"/>
              </a:rPr>
              <a:t>2.º nível da estrutura de tópicos</a:t>
            </a:r>
            <a:endParaRPr b="0" lang="pt-B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latin typeface="Arial"/>
              </a:rPr>
              <a:t>3.º nível da estrutura de tópicos</a:t>
            </a:r>
            <a:endParaRPr b="0" lang="pt-B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latin typeface="Arial"/>
              </a:rPr>
              <a:t>4.º nível da estrutura de tópicos</a:t>
            </a:r>
            <a:endParaRPr b="0" lang="pt-B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5.º nível da estrutura de tópicos</a:t>
            </a:r>
            <a:endParaRPr b="0" lang="pt-B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6.º nível da estrutura de tópicos</a:t>
            </a:r>
            <a:endParaRPr b="0" lang="pt-B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7.º nível da estrutura de tópicos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pt-BR" sz="1400" spc="-1" strike="noStrike">
                <a:latin typeface="Times New Roman"/>
              </a:rPr>
              <a:t>&lt;data/hora&gt;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pt-BR" sz="1400" spc="-1" strike="noStrike">
                <a:latin typeface="Times New Roman"/>
              </a:rPr>
              <a:t>&lt;rodapé&gt;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91266718-A3E5-4A59-80B1-C23F08EB19D7}" type="slidenum">
              <a:rPr b="0" lang="pt-BR" sz="1400" spc="-1" strike="noStrike">
                <a:latin typeface="Times New Roman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495720" y="1786320"/>
            <a:ext cx="9070920" cy="438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1240" bIns="0" anchor="ctr">
            <a:noAutofit/>
          </a:bodyPr>
          <a:p>
            <a:pPr marL="216000" indent="-216000" algn="ctr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pt-BR" sz="2400" spc="-1" strike="noStrike">
              <a:latin typeface="Arial"/>
            </a:endParaRPr>
          </a:p>
          <a:p>
            <a:pPr marL="216000" indent="-216000" algn="ctr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pt-BR" sz="2400" spc="-1" strike="noStrike">
              <a:latin typeface="Arial"/>
            </a:endParaRPr>
          </a:p>
          <a:p>
            <a:pPr marL="216000" indent="-216000" algn="ctr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pt-BR" sz="2400" spc="-1" strike="noStrike">
              <a:latin typeface="Arial"/>
            </a:endParaRPr>
          </a:p>
        </p:txBody>
      </p:sp>
      <p:sp>
        <p:nvSpPr>
          <p:cNvPr id="42" name="TextShape 2"/>
          <p:cNvSpPr txBox="1"/>
          <p:nvPr/>
        </p:nvSpPr>
        <p:spPr>
          <a:xfrm>
            <a:off x="3600000" y="2153520"/>
            <a:ext cx="2663280" cy="546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1" lang="pt-BR" sz="3200" spc="-1" strike="noStrike">
                <a:solidFill>
                  <a:srgbClr val="ecaf00"/>
                </a:solidFill>
                <a:latin typeface="Arial"/>
              </a:rPr>
              <a:t>Identificação</a:t>
            </a:r>
            <a:endParaRPr b="0" lang="pt-BR" sz="3200" spc="-1" strike="noStrike">
              <a:latin typeface="Arial"/>
            </a:endParaRPr>
          </a:p>
        </p:txBody>
      </p:sp>
      <p:sp>
        <p:nvSpPr>
          <p:cNvPr id="43" name="TextShape 3"/>
          <p:cNvSpPr txBox="1"/>
          <p:nvPr/>
        </p:nvSpPr>
        <p:spPr>
          <a:xfrm>
            <a:off x="720000" y="2853360"/>
            <a:ext cx="8460000" cy="2366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pt-BR" sz="2400" spc="-1" strike="noStrike">
                <a:solidFill>
                  <a:srgbClr val="ecaf00"/>
                </a:solidFill>
                <a:latin typeface="Times New Roman"/>
              </a:rPr>
              <a:t>Tam. Fonte (24 a 28)</a:t>
            </a:r>
            <a:endParaRPr b="0" lang="pt-BR" sz="2400" spc="-1" strike="noStrike">
              <a:latin typeface="Arial"/>
            </a:endParaRPr>
          </a:p>
          <a:p>
            <a:pPr algn="ctr"/>
            <a:r>
              <a:rPr b="0" lang="pt-BR" sz="2400" spc="-1" strike="noStrike">
                <a:solidFill>
                  <a:srgbClr val="ecaf00"/>
                </a:solidFill>
                <a:latin typeface="Times New Roman"/>
              </a:rPr>
              <a:t>Fontes: Times New Roman ou Arial</a:t>
            </a:r>
            <a:endParaRPr b="0" lang="pt-BR" sz="2400" spc="-1" strike="noStrike">
              <a:latin typeface="Arial"/>
            </a:endParaRPr>
          </a:p>
          <a:p>
            <a:pPr algn="ctr"/>
            <a:endParaRPr b="0" lang="pt-BR" sz="2400" spc="-1" strike="noStrike">
              <a:latin typeface="Arial"/>
            </a:endParaRPr>
          </a:p>
          <a:p>
            <a:pPr algn="ctr"/>
            <a:r>
              <a:rPr b="0" lang="pt-BR" sz="1800" spc="-1" strike="noStrike">
                <a:solidFill>
                  <a:srgbClr val="000000"/>
                </a:solidFill>
                <a:highlight>
                  <a:srgbClr val="fff200"/>
                </a:highlight>
                <a:latin typeface="Times New Roman"/>
              </a:rPr>
              <a:t>Atenção:</a:t>
            </a:r>
            <a:r>
              <a:rPr b="0" lang="pt-BR" sz="18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pt-BR" sz="1800" spc="-1" strike="noStrike">
                <a:solidFill>
                  <a:srgbClr val="ecaf00"/>
                </a:solidFill>
                <a:latin typeface="Times New Roman"/>
              </a:rPr>
              <a:t>Este modelo deve ter utilizado como uma referência, contendo, no mínimo, as informações solicitadas de identificação, grupo de pesquisa, introdução, métodos/metodologia, conclusões, referências e financiamento, quando for o caso. Contudo, caso deseje, o apresentador pode incluir mais slides, considerando o tempo de apresentação.</a:t>
            </a: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468360" y="162000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93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pt-BR" sz="2800" spc="-1" strike="noStrike">
                <a:solidFill>
                  <a:srgbClr val="000000"/>
                </a:solidFill>
                <a:latin typeface="Arial"/>
              </a:rPr>
              <a:t>Grupo de Pesquisa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45" name="TextShape 2"/>
          <p:cNvSpPr txBox="1"/>
          <p:nvPr/>
        </p:nvSpPr>
        <p:spPr>
          <a:xfrm>
            <a:off x="468360" y="2700000"/>
            <a:ext cx="9071640" cy="256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rmAutofit/>
          </a:bodyPr>
          <a:p>
            <a:pPr algn="ctr">
              <a:lnSpc>
                <a:spcPct val="93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pt-BR" sz="2400" spc="-1" strike="noStrike">
                <a:latin typeface="Times New Roman"/>
              </a:rPr>
              <a:t>Tam. Fonte (24 a 28)</a:t>
            </a:r>
            <a:endParaRPr b="0" lang="pt-BR" sz="2400" spc="-1" strike="noStrike">
              <a:latin typeface="Arial"/>
            </a:endParaRPr>
          </a:p>
          <a:p>
            <a:pPr algn="ctr">
              <a:lnSpc>
                <a:spcPct val="93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pt-BR" sz="2400" spc="-1" strike="noStrike">
                <a:latin typeface="Times New Roman"/>
              </a:rPr>
              <a:t>Fontes: Times New Roman ou Arial</a:t>
            </a:r>
            <a:endParaRPr b="0" lang="pt-B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468360" y="162000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93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pt-BR" sz="2800" spc="-1" strike="noStrike">
                <a:solidFill>
                  <a:srgbClr val="000000"/>
                </a:solidFill>
                <a:latin typeface="Arial"/>
              </a:rPr>
              <a:t>Introdução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47" name="TextShape 2"/>
          <p:cNvSpPr txBox="1"/>
          <p:nvPr/>
        </p:nvSpPr>
        <p:spPr>
          <a:xfrm>
            <a:off x="468360" y="2700000"/>
            <a:ext cx="9071640" cy="256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rmAutofit/>
          </a:bodyPr>
          <a:p>
            <a:pPr algn="ctr">
              <a:lnSpc>
                <a:spcPct val="93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pt-BR" sz="2400" spc="-1" strike="noStrike">
                <a:latin typeface="Times New Roman"/>
              </a:rPr>
              <a:t>Tam. Fonte (24 a 28)</a:t>
            </a:r>
            <a:endParaRPr b="0" lang="pt-BR" sz="2400" spc="-1" strike="noStrike">
              <a:latin typeface="Arial"/>
            </a:endParaRPr>
          </a:p>
          <a:p>
            <a:pPr algn="ctr">
              <a:lnSpc>
                <a:spcPct val="93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pt-BR" sz="2400" spc="-1" strike="noStrike">
                <a:latin typeface="Times New Roman"/>
              </a:rPr>
              <a:t>Fontes: Times New Roman ou Arial</a:t>
            </a:r>
            <a:endParaRPr b="0" lang="pt-B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68360" y="162000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93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pt-BR" sz="2800" spc="-1" strike="noStrike">
                <a:solidFill>
                  <a:srgbClr val="000000"/>
                </a:solidFill>
                <a:latin typeface="Arial"/>
                <a:ea typeface="Microsoft YaHei"/>
              </a:rPr>
              <a:t>Métodos/</a:t>
            </a:r>
            <a:r>
              <a:rPr b="1" lang="pt-BR" sz="2800" spc="-1" strike="noStrike">
                <a:solidFill>
                  <a:srgbClr val="000000"/>
                </a:solidFill>
                <a:latin typeface="Arial"/>
              </a:rPr>
              <a:t>Metodologia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468360" y="2700000"/>
            <a:ext cx="9071640" cy="256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rmAutofit/>
          </a:bodyPr>
          <a:p>
            <a:pPr algn="ctr">
              <a:lnSpc>
                <a:spcPct val="93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pt-BR" sz="2400" spc="-1" strike="noStrike">
                <a:latin typeface="Times New Roman"/>
              </a:rPr>
              <a:t>Tam. Fonte (24 a 28)</a:t>
            </a:r>
            <a:endParaRPr b="0" lang="pt-BR" sz="2400" spc="-1" strike="noStrike">
              <a:latin typeface="Arial"/>
            </a:endParaRPr>
          </a:p>
          <a:p>
            <a:pPr algn="ctr">
              <a:lnSpc>
                <a:spcPct val="93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pt-BR" sz="2400" spc="-1" strike="noStrike">
                <a:latin typeface="Times New Roman"/>
              </a:rPr>
              <a:t>Fontes: Times New Roman ou Arial</a:t>
            </a:r>
            <a:endParaRPr b="0" lang="pt-B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1"/>
          <p:cNvSpPr txBox="1"/>
          <p:nvPr/>
        </p:nvSpPr>
        <p:spPr>
          <a:xfrm>
            <a:off x="468360" y="162000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93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pt-BR" sz="2800" spc="-1" strike="noStrike">
                <a:solidFill>
                  <a:srgbClr val="000000"/>
                </a:solidFill>
                <a:latin typeface="Arial"/>
              </a:rPr>
              <a:t>Conclusões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51" name="TextShape 2"/>
          <p:cNvSpPr txBox="1"/>
          <p:nvPr/>
        </p:nvSpPr>
        <p:spPr>
          <a:xfrm>
            <a:off x="468360" y="2700000"/>
            <a:ext cx="9071640" cy="256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rmAutofit/>
          </a:bodyPr>
          <a:p>
            <a:pPr algn="ctr">
              <a:lnSpc>
                <a:spcPct val="93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pt-BR" sz="2400" spc="-1" strike="noStrike">
                <a:latin typeface="Times New Roman"/>
              </a:rPr>
              <a:t>Tam. Fonte (24 a 28)</a:t>
            </a:r>
            <a:endParaRPr b="0" lang="pt-BR" sz="2400" spc="-1" strike="noStrike">
              <a:latin typeface="Arial"/>
            </a:endParaRPr>
          </a:p>
          <a:p>
            <a:pPr algn="ctr">
              <a:lnSpc>
                <a:spcPct val="93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pt-BR" sz="2400" spc="-1" strike="noStrike">
                <a:latin typeface="Times New Roman"/>
              </a:rPr>
              <a:t>Fontes: Times New Roman ou Arial</a:t>
            </a:r>
            <a:endParaRPr b="0" lang="pt-B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Shape 1"/>
          <p:cNvSpPr txBox="1"/>
          <p:nvPr/>
        </p:nvSpPr>
        <p:spPr>
          <a:xfrm>
            <a:off x="468360" y="162000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93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pt-BR" sz="2800" spc="-1" strike="noStrike">
                <a:solidFill>
                  <a:srgbClr val="000000"/>
                </a:solidFill>
                <a:latin typeface="Arial"/>
              </a:rPr>
              <a:t>Referências e Financiamento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53" name="TextShape 2"/>
          <p:cNvSpPr txBox="1"/>
          <p:nvPr/>
        </p:nvSpPr>
        <p:spPr>
          <a:xfrm>
            <a:off x="468360" y="2700000"/>
            <a:ext cx="9071640" cy="256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rmAutofit/>
          </a:bodyPr>
          <a:p>
            <a:pPr algn="ctr">
              <a:lnSpc>
                <a:spcPct val="93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pt-BR" sz="2400" spc="-1" strike="noStrike">
                <a:latin typeface="Times New Roman"/>
              </a:rPr>
              <a:t>Tam. Fonte (24 a 28)</a:t>
            </a:r>
            <a:endParaRPr b="0" lang="pt-BR" sz="2400" spc="-1" strike="noStrike">
              <a:latin typeface="Arial"/>
            </a:endParaRPr>
          </a:p>
          <a:p>
            <a:pPr algn="ctr">
              <a:lnSpc>
                <a:spcPct val="93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pt-BR" sz="2400" spc="-1" strike="noStrike">
                <a:latin typeface="Times New Roman"/>
              </a:rPr>
              <a:t>Fontes: Times New Roman ou Arial</a:t>
            </a:r>
            <a:endParaRPr b="0" lang="pt-B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LibreOffice/7.0.5.2$Windows_X86_64 LibreOffice_project/64390860c6cd0aca4beafafcfd84613dd9dfb63a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2023-10-04T10:21:10Z</dcterms:created>
  <dc:creator/>
  <dc:description/>
  <dc:language>pt-BR</dc:language>
  <cp:lastModifiedBy/>
  <dcterms:modified xsi:type="dcterms:W3CDTF">2023-10-04T11:03:30Z</dcterms:modified>
  <cp:revision>1</cp:revision>
  <dc:subject/>
  <dc:title/>
</cp:coreProperties>
</file>