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>
        <p:scale>
          <a:sx n="23" d="100"/>
          <a:sy n="23" d="100"/>
        </p:scale>
        <p:origin x="2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84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7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3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86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5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81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59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7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19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61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0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81C31F92-BA42-EE28-2E71-F39C3DDF26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86" y="0"/>
            <a:ext cx="32395002" cy="432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2F0A6A5-4652-1892-13C7-EF4FBF37674D}"/>
              </a:ext>
            </a:extLst>
          </p:cNvPr>
          <p:cNvSpPr txBox="1"/>
          <p:nvPr/>
        </p:nvSpPr>
        <p:spPr>
          <a:xfrm>
            <a:off x="8529722" y="1716486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5400"/>
          </a:p>
        </p:txBody>
      </p:sp>
    </p:spTree>
    <p:extLst>
      <p:ext uri="{BB962C8B-B14F-4D97-AF65-F5344CB8AC3E}">
        <p14:creationId xmlns:p14="http://schemas.microsoft.com/office/powerpoint/2010/main" val="357588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Macintosh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Marcela Maciel</dc:creator>
  <cp:lastModifiedBy>Marcela Maciel</cp:lastModifiedBy>
  <cp:revision>2</cp:revision>
  <dcterms:created xsi:type="dcterms:W3CDTF">2023-10-16T13:00:56Z</dcterms:created>
  <dcterms:modified xsi:type="dcterms:W3CDTF">2023-10-16T13:05:38Z</dcterms:modified>
</cp:coreProperties>
</file>