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2519997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22" d="100"/>
          <a:sy n="22" d="100"/>
        </p:scale>
        <p:origin x="3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15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1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64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35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1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36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30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7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13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7F44-0A32-274F-8FD9-A7606D5BEA3E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DDEC-D720-6742-A413-0432193B2A0B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2AB217DF-9987-BC9B-573B-196DDB22EC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34" y="0"/>
            <a:ext cx="25196641" cy="323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2F0A6A5-4652-1892-13C7-EF4FBF37674D}"/>
              </a:ext>
            </a:extLst>
          </p:cNvPr>
          <p:cNvSpPr txBox="1"/>
          <p:nvPr/>
        </p:nvSpPr>
        <p:spPr>
          <a:xfrm>
            <a:off x="6847757" y="12873177"/>
            <a:ext cx="18473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4050"/>
          </a:p>
        </p:txBody>
      </p:sp>
    </p:spTree>
    <p:extLst>
      <p:ext uri="{BB962C8B-B14F-4D97-AF65-F5344CB8AC3E}">
        <p14:creationId xmlns:p14="http://schemas.microsoft.com/office/powerpoint/2010/main" val="357588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Marcela Maciel</dc:creator>
  <cp:lastModifiedBy>Marcela Maciel</cp:lastModifiedBy>
  <cp:revision>3</cp:revision>
  <dcterms:created xsi:type="dcterms:W3CDTF">2023-10-16T13:00:56Z</dcterms:created>
  <dcterms:modified xsi:type="dcterms:W3CDTF">2023-10-16T13:07:33Z</dcterms:modified>
</cp:coreProperties>
</file>